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67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41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9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706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18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3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469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96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499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477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510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C15FA38-4E4C-4F7D-BDA3-E18233C172A1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5E2D0B8-AB5C-48E1-B556-10AEF29A6EA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94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1492E5-CEE9-45BC-8993-CFC2F0459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02" y="4349377"/>
            <a:ext cx="4032997" cy="22674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4A5015-A67D-4D7D-A33B-E7BDD5FB8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86" y="322730"/>
            <a:ext cx="2858620" cy="38114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FC373-2CAD-4EB5-B9D2-CDE4CB6F7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0035" y="313764"/>
            <a:ext cx="4894729" cy="2545977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6,7,8,9 октября в образовательных учреждениях Таганского района города Москвы организованы и проведены лекции для обучающихся 7-9-11 классов. Были затронуты  вопросы административной и уголовной ответственности несовершеннолетних, безопасного пользования Интернетом,  профилактика вовлечения несовершеннолетних в мошеннические действия, а так же профилактика экстремизма и терроризма.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1A5473-1B1E-4D3A-8E25-2C48E4D4E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299" y="3001003"/>
            <a:ext cx="3394635" cy="25459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E403CB-1B8F-457E-B274-ACF12F216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3035" y="322729"/>
            <a:ext cx="3630706" cy="484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6710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</TotalTime>
  <Words>46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Ретро</vt:lpstr>
      <vt:lpstr>6,7,8,9 октября в образовательных учреждениях Таганского района города Москвы организованы и проведены лекции для обучающихся 7-9-11 классов. Были затронуты  вопросы административной и уголовной ответственности несовершеннолетних, безопасного пользования Интернетом,  профилактика вовлечения несовершеннолетних в мошеннические действия, а так же профилактика экстремизма и терроризма.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6,7,8,9 октября в образовательных учреждениях Таганского района города Москвы организованы и проведены лекции для обучающихся 7-9-11 классов. Были затронуты  вопросы административной и уголовной ответственности несовершеннолетних, безопасного пользования Интернетом,  профилактика вовлечения несовершеннолетних в мошеннические действия, а так же профилактика экстремизма и терроризма.</dc:title>
  <dc:creator>Белявцева Анна Адольфовна</dc:creator>
  <cp:lastModifiedBy>Белявцева Анна Адольфовна</cp:lastModifiedBy>
  <cp:revision>3</cp:revision>
  <dcterms:created xsi:type="dcterms:W3CDTF">2026-10-13T07:47:20Z</dcterms:created>
  <dcterms:modified xsi:type="dcterms:W3CDTF">2026-10-13T08:07:46Z</dcterms:modified>
</cp:coreProperties>
</file>